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F338-400F-476C-9EC8-EFC148CC0479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0047-ABA8-4C3C-9253-EB4D1FF06B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F338-400F-476C-9EC8-EFC148CC0479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0047-ABA8-4C3C-9253-EB4D1FF06B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F338-400F-476C-9EC8-EFC148CC0479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0047-ABA8-4C3C-9253-EB4D1FF06B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F338-400F-476C-9EC8-EFC148CC0479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0047-ABA8-4C3C-9253-EB4D1FF06B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F338-400F-476C-9EC8-EFC148CC0479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0047-ABA8-4C3C-9253-EB4D1FF06B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F338-400F-476C-9EC8-EFC148CC0479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0047-ABA8-4C3C-9253-EB4D1FF06B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F338-400F-476C-9EC8-EFC148CC0479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0047-ABA8-4C3C-9253-EB4D1FF06B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F338-400F-476C-9EC8-EFC148CC0479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0047-ABA8-4C3C-9253-EB4D1FF06B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F338-400F-476C-9EC8-EFC148CC0479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0047-ABA8-4C3C-9253-EB4D1FF06B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F338-400F-476C-9EC8-EFC148CC0479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0047-ABA8-4C3C-9253-EB4D1FF06B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F338-400F-476C-9EC8-EFC148CC0479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0047-ABA8-4C3C-9253-EB4D1FF06B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8F338-400F-476C-9EC8-EFC148CC0479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00047-ABA8-4C3C-9253-EB4D1FF06B1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https://kartinkinaden.ru/uploads/posts/2020-07/1593666864_11-p-krasivii-fon-dlya-prezentatsii-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30" name="AutoShape 6" descr="https://www.i-igrushki.ru/upload/iblock/a3a/a3acf60b7bcf650653ef4014c1e8aa3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 descr="https://www.i-igrushki.ru/upload/iblock/a3a/a3acf60b7bcf650653ef4014c1e8aa31.jpg"/>
          <p:cNvPicPr>
            <a:picLocks noChangeAspect="1" noChangeArrowheads="1"/>
          </p:cNvPicPr>
          <p:nvPr/>
        </p:nvPicPr>
        <p:blipFill>
          <a:blip r:embed="rId3" cstate="print"/>
          <a:srcRect t="13251" b="15750"/>
          <a:stretch>
            <a:fillRect/>
          </a:stretch>
        </p:blipFill>
        <p:spPr bwMode="auto">
          <a:xfrm>
            <a:off x="0" y="0"/>
            <a:ext cx="9144000" cy="486916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899592" y="4869160"/>
            <a:ext cx="54573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Задание 1</a:t>
            </a:r>
          </a:p>
          <a:p>
            <a:r>
              <a:rPr lang="ru-RU" sz="2400" dirty="0" smtClean="0"/>
              <a:t>Перед вами игрушки какого вида народной росписи?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1</a:t>
            </a:r>
            <a:r>
              <a:rPr lang="ru-RU" sz="2400" dirty="0" smtClean="0"/>
              <a:t> </a:t>
            </a:r>
            <a:r>
              <a:rPr lang="ru-RU" sz="2400" dirty="0" err="1" smtClean="0"/>
              <a:t>абашевская</a:t>
            </a:r>
            <a:r>
              <a:rPr lang="ru-RU" sz="2400" dirty="0" smtClean="0"/>
              <a:t> игрушка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2</a:t>
            </a:r>
            <a:r>
              <a:rPr lang="ru-RU" sz="2400" dirty="0" smtClean="0"/>
              <a:t>дымковская игрушка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6" descr="https://kartinkinaden.ru/uploads/posts/2020-07/1593666864_11-p-krasivii-fon-dlya-prezentatsii-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40" name="Picture 4" descr="https://theslide.ru/img/thumbs/4acc109554a10587f1c2ca1e1e49ef0e-800x.jpg"/>
          <p:cNvPicPr>
            <a:picLocks noChangeAspect="1" noChangeArrowheads="1"/>
          </p:cNvPicPr>
          <p:nvPr/>
        </p:nvPicPr>
        <p:blipFill>
          <a:blip r:embed="rId3" cstate="print"/>
          <a:srcRect l="13230" t="42839" r="8336"/>
          <a:stretch>
            <a:fillRect/>
          </a:stretch>
        </p:blipFill>
        <p:spPr bwMode="auto">
          <a:xfrm>
            <a:off x="0" y="0"/>
            <a:ext cx="9144000" cy="458112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691680" y="5013176"/>
            <a:ext cx="615113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Задание 2</a:t>
            </a:r>
          </a:p>
          <a:p>
            <a:r>
              <a:rPr lang="ru-RU" sz="2400" dirty="0" smtClean="0"/>
              <a:t>Какой традиционный размер игрушки?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1</a:t>
            </a:r>
            <a:r>
              <a:rPr lang="ru-RU" sz="2400" dirty="0" smtClean="0"/>
              <a:t> в рост человека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2</a:t>
            </a:r>
            <a:r>
              <a:rPr lang="ru-RU" sz="2400" dirty="0" smtClean="0"/>
              <a:t> в ладонь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s://kartinkinaden.ru/uploads/posts/2020-07/1593666864_11-p-krasivii-fon-dlya-prezentatsii-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5362" name="Picture 2" descr="https://fsd.multiurok.ru/html/2018/02/12/s_5a81b3e655cb3/img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4572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1520" y="4653136"/>
            <a:ext cx="88924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Задание 3</a:t>
            </a:r>
          </a:p>
          <a:p>
            <a:r>
              <a:rPr lang="ru-RU" sz="2400" dirty="0" smtClean="0"/>
              <a:t>Какие основные цвета используют при  росписи </a:t>
            </a:r>
            <a:r>
              <a:rPr lang="ru-RU" sz="2400" dirty="0" err="1" smtClean="0"/>
              <a:t>абашевской</a:t>
            </a:r>
            <a:r>
              <a:rPr lang="ru-RU" sz="2400" dirty="0" smtClean="0"/>
              <a:t> игрушки?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1</a:t>
            </a:r>
            <a:r>
              <a:rPr lang="ru-RU" sz="2400" dirty="0" smtClean="0"/>
              <a:t> все цвета палитры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2</a:t>
            </a:r>
            <a:r>
              <a:rPr lang="ru-RU" sz="2400" dirty="0" smtClean="0"/>
              <a:t> синий, красный, зеленый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https://sch3.vileyka-edu.gov.by/files/00682/obj/120/35793/img/12.11.19.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50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</cp:revision>
  <dcterms:created xsi:type="dcterms:W3CDTF">2021-01-23T17:21:09Z</dcterms:created>
  <dcterms:modified xsi:type="dcterms:W3CDTF">2021-01-23T18:53:11Z</dcterms:modified>
</cp:coreProperties>
</file>